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7" r:id="rId5"/>
    <p:sldId id="268" r:id="rId6"/>
    <p:sldId id="286" r:id="rId7"/>
    <p:sldId id="264" r:id="rId8"/>
    <p:sldId id="283" r:id="rId9"/>
    <p:sldId id="284" r:id="rId10"/>
    <p:sldId id="285" r:id="rId11"/>
    <p:sldId id="26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903C5-F52A-4E81-A91F-8CA6CFD375BC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7A0F6-4258-4FE9-BE40-F249B0191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65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fr-FR"/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45921FB-8784-4790-AB6C-907FE500A023}" type="slidenum">
              <a:rPr lang="en-GB" altLang="fr-FR" smtClean="0"/>
              <a:pPr/>
              <a:t>2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526527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fr-FR"/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45921FB-8784-4790-AB6C-907FE500A023}" type="slidenum">
              <a:rPr lang="en-GB" altLang="fr-FR" smtClean="0"/>
              <a:pPr/>
              <a:t>3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399689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fr-FR"/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45921FB-8784-4790-AB6C-907FE500A023}" type="slidenum">
              <a:rPr lang="en-GB" altLang="fr-FR" smtClean="0"/>
              <a:pPr/>
              <a:t>4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91566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fr-FR"/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45921FB-8784-4790-AB6C-907FE500A023}" type="slidenum">
              <a:rPr lang="en-GB" altLang="fr-FR" smtClean="0"/>
              <a:pPr/>
              <a:t>5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47611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fr-FR"/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45921FB-8784-4790-AB6C-907FE500A023}" type="slidenum">
              <a:rPr lang="en-GB" altLang="fr-FR" smtClean="0"/>
              <a:pPr/>
              <a:t>6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24733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fr-FR"/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45921FB-8784-4790-AB6C-907FE500A023}" type="slidenum">
              <a:rPr lang="en-GB" altLang="fr-FR" smtClean="0"/>
              <a:pPr/>
              <a:t>7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745559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72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15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979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-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150930-Kering-pattern11-16.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75" y="-76200"/>
            <a:ext cx="12520613" cy="701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63" y="1022350"/>
            <a:ext cx="1963737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845534" y="5844441"/>
            <a:ext cx="4462317" cy="4749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spc="133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1059233" y="3212351"/>
            <a:ext cx="10034924" cy="21430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sz="2933" b="1" i="0" cap="all" spc="307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254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57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527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17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00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2532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007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2283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324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2D110-593B-4B48-8F6A-7DA517887FF8}" type="datetimeFigureOut">
              <a:rPr lang="fr-FR" smtClean="0"/>
              <a:t>25/09/2018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2ECC4-B4AA-4302-81C6-94B8785B05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46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hyperlink" Target="mailto:keringtechcollaborativetool@kering.com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confluence.keringapp.com/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jirabuild.keringapp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confluence-kering.valiantys.net/forgotuserpassword.actio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confluence.keringapps.com/users/editmyprofile.act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nfluence.keringapps.com/users/profile/editmyprofilepicture.action" TargetMode="External"/><Relationship Id="rId5" Type="http://schemas.openxmlformats.org/officeDocument/2006/relationships/hyperlink" Target="https://jirabuild.keringapps.com/secure/ViewProfile.jspa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keringtechcollaborativetool@kering.com" TargetMode="Externa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75489" y="1995055"/>
            <a:ext cx="10034587" cy="172437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altLang="fr-FR" sz="3300" dirty="0">
                <a:latin typeface="Arial" panose="020B0604020202020204" pitchFamily="34" charset="0"/>
                <a:cs typeface="Arial" panose="020B0604020202020204" pitchFamily="34" charset="0"/>
              </a:rPr>
              <a:t>CONFLUENCE AND JIRA</a:t>
            </a:r>
          </a:p>
          <a:p>
            <a:pPr>
              <a:defRPr/>
            </a:pPr>
            <a:br>
              <a:rPr lang="fr-FR" altLang="fr-FR" sz="3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GUIDE FOR USER </a:t>
            </a:r>
            <a:r>
              <a:rPr lang="fr-FR" altLang="fr-F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AFTER MIGRATION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4099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5260975"/>
            <a:ext cx="27495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92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638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195A9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92088"/>
            <a:ext cx="2103437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 rot="16200000">
            <a:off x="-3135577" y="3231356"/>
            <a:ext cx="6565900" cy="487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for User – Confluence &amp; </a:t>
            </a:r>
            <a:r>
              <a:rPr lang="fr-FR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Jira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Software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2776" y="1246853"/>
            <a:ext cx="11357551" cy="514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514283">
              <a:defRPr/>
            </a:pPr>
            <a:r>
              <a:rPr lang="en-US" alt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fr-FR" altLang="fr-F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27" name="Image 5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250" y="5183306"/>
            <a:ext cx="3397799" cy="169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12777" y="1951672"/>
            <a:ext cx="8140525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Kering Technologies is changing and evolving. To support this growth, we must repatriate the collaborative tools JIRA Software &amp; Confluence on servers. </a:t>
            </a:r>
          </a:p>
          <a:p>
            <a:endParaRPr lang="en-US" dirty="0"/>
          </a:p>
          <a:p>
            <a:r>
              <a:rPr lang="en-US" b="1" dirty="0"/>
              <a:t>For definite advantages: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A gain in tool performance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Simplified access to tools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New opportunities offered as a result of this migration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dirty="0"/>
              <a:t>A support team is at your disposal if necessary on these two tools. </a:t>
            </a:r>
            <a:br>
              <a:rPr lang="en-US" dirty="0"/>
            </a:br>
            <a:r>
              <a:rPr lang="en-US" dirty="0"/>
              <a:t>Feel free to contact them at: </a:t>
            </a:r>
            <a:r>
              <a:rPr lang="en-US" dirty="0">
                <a:hlinkClick r:id="rId5"/>
              </a:rPr>
              <a:t>keringtechcollaborativetool@kering.com</a:t>
            </a:r>
            <a:endParaRPr lang="en-US" dirty="0"/>
          </a:p>
          <a:p>
            <a:endParaRPr lang="en-US" dirty="0"/>
          </a:p>
          <a:p>
            <a:r>
              <a:rPr lang="en-US" dirty="0"/>
              <a:t>This guide is there to answer your questions and give you good practices with two tools.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261" y="1951672"/>
            <a:ext cx="3339291" cy="43887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261" y="2613579"/>
            <a:ext cx="2884861" cy="36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4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6388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195A91"/>
              </a:solidFill>
            </a:endParaRPr>
          </a:p>
        </p:txBody>
      </p:sp>
      <p:sp>
        <p:nvSpPr>
          <p:cNvPr id="13316" name="ZoneTexte 4"/>
          <p:cNvSpPr txBox="1">
            <a:spLocks noChangeArrowheads="1"/>
          </p:cNvSpPr>
          <p:nvPr/>
        </p:nvSpPr>
        <p:spPr bwMode="auto">
          <a:xfrm>
            <a:off x="2170113" y="50800"/>
            <a:ext cx="9836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Information about these new JIRA Software and Confluence 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92088"/>
            <a:ext cx="2103437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8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300" y="5038725"/>
            <a:ext cx="24257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 rot="16200000">
            <a:off x="-3135577" y="3231356"/>
            <a:ext cx="6565900" cy="487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for User – Confluence &amp; </a:t>
            </a:r>
            <a:r>
              <a:rPr lang="fr-FR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Jira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Software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2777" y="1246853"/>
            <a:ext cx="11282736" cy="51435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514283">
              <a:defRPr/>
            </a:pPr>
            <a:r>
              <a:rPr lang="en-US" altLang="fr-FR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Informations</a:t>
            </a:r>
            <a:endParaRPr lang="fr-FR" altLang="fr-F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51264" y="1901011"/>
            <a:ext cx="905482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Quick </a:t>
            </a:r>
            <a:r>
              <a:rPr lang="en-US" sz="2800" b="1" dirty="0" err="1">
                <a:solidFill>
                  <a:schemeClr val="accent6">
                    <a:lumMod val="75000"/>
                  </a:schemeClr>
                </a:solidFill>
              </a:rPr>
              <a:t>informations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 :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b="1" dirty="0"/>
              <a:t>New : </a:t>
            </a:r>
            <a:r>
              <a:rPr lang="en-US" sz="2400" dirty="0"/>
              <a:t>URL of JIRA and Confluence have changed, see below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All data have been transferred on the new JIRA and Confluence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The old </a:t>
            </a:r>
            <a:r>
              <a:rPr lang="en-US" sz="2400" dirty="0" err="1"/>
              <a:t>plateform</a:t>
            </a:r>
            <a:r>
              <a:rPr lang="en-US" sz="2400" dirty="0"/>
              <a:t> will be keep for one month with read right only.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b="1" dirty="0"/>
              <a:t>New : </a:t>
            </a:r>
            <a:r>
              <a:rPr lang="en-US" sz="2400" dirty="0"/>
              <a:t>Two ways to </a:t>
            </a:r>
            <a:r>
              <a:rPr lang="en-US" sz="2400" dirty="0" err="1"/>
              <a:t>authentificate</a:t>
            </a:r>
            <a:r>
              <a:rPr lang="en-US" sz="2400" dirty="0"/>
              <a:t> on JIRA and Confluence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4221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6388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195A91"/>
              </a:solidFill>
            </a:endParaRPr>
          </a:p>
        </p:txBody>
      </p:sp>
      <p:sp>
        <p:nvSpPr>
          <p:cNvPr id="13316" name="ZoneTexte 4"/>
          <p:cNvSpPr txBox="1">
            <a:spLocks noChangeArrowheads="1"/>
          </p:cNvSpPr>
          <p:nvPr/>
        </p:nvSpPr>
        <p:spPr bwMode="auto">
          <a:xfrm>
            <a:off x="2170113" y="50800"/>
            <a:ext cx="9836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URL of JIRA Software and Confluence 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92088"/>
            <a:ext cx="2103437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8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300" y="5038725"/>
            <a:ext cx="24257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 rot="16200000">
            <a:off x="-3135577" y="3231356"/>
            <a:ext cx="6565900" cy="487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for User – Confluence &amp; </a:t>
            </a:r>
            <a:r>
              <a:rPr lang="fr-FR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Jira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Software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2777" y="1246853"/>
            <a:ext cx="11282736" cy="51435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514283">
              <a:defRPr/>
            </a:pPr>
            <a:r>
              <a:rPr lang="en-US" alt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New URL for both tools </a:t>
            </a:r>
            <a:endParaRPr lang="fr-FR" altLang="fr-F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113" y="2674345"/>
            <a:ext cx="3339291" cy="4388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31126" y="2618569"/>
            <a:ext cx="44106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>
                <a:hlinkClick r:id="rId6"/>
              </a:rPr>
              <a:t>jirabuild.keringapps.com</a:t>
            </a:r>
            <a:endParaRPr lang="fr-FR" sz="3200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6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113" y="3404991"/>
            <a:ext cx="2884861" cy="3626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31126" y="3307114"/>
            <a:ext cx="47452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>
                <a:hlinkClick r:id="rId8"/>
              </a:rPr>
              <a:t>confluence.keringapps.com</a:t>
            </a:r>
            <a:endParaRPr lang="fr-FR" sz="3200" dirty="0"/>
          </a:p>
        </p:txBody>
      </p:sp>
      <p:sp>
        <p:nvSpPr>
          <p:cNvPr id="29" name="ZoneTexte 28"/>
          <p:cNvSpPr txBox="1"/>
          <p:nvPr/>
        </p:nvSpPr>
        <p:spPr>
          <a:xfrm>
            <a:off x="966081" y="5141918"/>
            <a:ext cx="905482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Tips : 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Put these two addresses in your browser favorites </a:t>
            </a:r>
            <a:r>
              <a:rPr lang="en-US" dirty="0">
                <a:sym typeface="Wingdings" panose="05000000000000000000" pitchFamily="2" charset="2"/>
              </a:rPr>
              <a:t> !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Use Chrome / Firefox / Safari / Edge on Confluence and JIRA. </a:t>
            </a:r>
            <a:r>
              <a:rPr lang="en-US" b="1" dirty="0"/>
              <a:t>Avoid Internet Explorer.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628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6388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195A91"/>
              </a:solidFill>
            </a:endParaRPr>
          </a:p>
        </p:txBody>
      </p:sp>
      <p:sp>
        <p:nvSpPr>
          <p:cNvPr id="13316" name="ZoneTexte 4"/>
          <p:cNvSpPr txBox="1">
            <a:spLocks noChangeArrowheads="1"/>
          </p:cNvSpPr>
          <p:nvPr/>
        </p:nvSpPr>
        <p:spPr bwMode="auto">
          <a:xfrm>
            <a:off x="2170113" y="50800"/>
            <a:ext cx="9836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How to connect on the new Jira Software and Confluence 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92088"/>
            <a:ext cx="2103437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 rot="16200000">
            <a:off x="-3135577" y="3231356"/>
            <a:ext cx="6565900" cy="487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for User – Confluence &amp; </a:t>
            </a:r>
            <a:r>
              <a:rPr lang="fr-FR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Jira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Software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2777" y="1246853"/>
            <a:ext cx="11282736" cy="51435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514283">
              <a:defRPr/>
            </a:pPr>
            <a:r>
              <a:rPr lang="en-US" alt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Two way to connect for both tools</a:t>
            </a:r>
            <a:endParaRPr lang="fr-FR" altLang="fr-F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2777" y="1953721"/>
            <a:ext cx="5334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accent6">
                    <a:lumMod val="75000"/>
                  </a:schemeClr>
                </a:solidFill>
              </a:rPr>
              <a:t>People </a:t>
            </a:r>
            <a:r>
              <a:rPr lang="fr-FR" sz="2400" b="1" u="sng" dirty="0" err="1">
                <a:solidFill>
                  <a:schemeClr val="accent6">
                    <a:lumMod val="75000"/>
                  </a:schemeClr>
                </a:solidFill>
              </a:rPr>
              <a:t>who</a:t>
            </a:r>
            <a:r>
              <a:rPr lang="fr-FR" sz="2400" b="1" u="sng" dirty="0">
                <a:solidFill>
                  <a:schemeClr val="accent6">
                    <a:lumMod val="75000"/>
                  </a:schemeClr>
                </a:solidFill>
              </a:rPr>
              <a:t> have 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</a:rPr>
              <a:t>an Kering email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254145" y="1953721"/>
            <a:ext cx="5641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accent6">
                    <a:lumMod val="50000"/>
                  </a:schemeClr>
                </a:solidFill>
              </a:rPr>
              <a:t>People </a:t>
            </a:r>
            <a:r>
              <a:rPr lang="fr-FR" sz="2400" b="1" u="sng" dirty="0" err="1">
                <a:solidFill>
                  <a:schemeClr val="accent6">
                    <a:lumMod val="50000"/>
                  </a:schemeClr>
                </a:solidFill>
              </a:rPr>
              <a:t>who</a:t>
            </a:r>
            <a:r>
              <a:rPr lang="fr-FR" sz="2400" b="1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400" b="1" u="sng" dirty="0" err="1">
                <a:solidFill>
                  <a:schemeClr val="accent6">
                    <a:lumMod val="50000"/>
                  </a:schemeClr>
                </a:solidFill>
              </a:rPr>
              <a:t>don’t</a:t>
            </a:r>
            <a:r>
              <a:rPr lang="fr-FR" sz="2400" b="1" u="sng" dirty="0">
                <a:solidFill>
                  <a:schemeClr val="accent6">
                    <a:lumMod val="50000"/>
                  </a:schemeClr>
                </a:solidFill>
              </a:rPr>
              <a:t> have </a:t>
            </a:r>
            <a:r>
              <a:rPr lang="fr-FR" sz="2400" b="1" dirty="0">
                <a:solidFill>
                  <a:schemeClr val="accent6">
                    <a:lumMod val="50000"/>
                  </a:schemeClr>
                </a:solidFill>
              </a:rPr>
              <a:t>an Kering email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947757" y="1612670"/>
            <a:ext cx="306388" cy="50575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195A9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12777" y="2596195"/>
            <a:ext cx="5334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You can use the "</a:t>
            </a:r>
            <a:r>
              <a:rPr lang="en-US" b="1" dirty="0"/>
              <a:t>Kering </a:t>
            </a:r>
            <a:r>
              <a:rPr lang="en-US" b="1" dirty="0" err="1"/>
              <a:t>Auth</a:t>
            </a:r>
            <a:r>
              <a:rPr lang="en-US" dirty="0"/>
              <a:t>" button to connect with your Windows / Classic Email account, you will no longer have to have a specific password for JIRA &amp; Confluence.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407339" y="2557146"/>
            <a:ext cx="5334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You need to reset your password with the link “</a:t>
            </a:r>
            <a:r>
              <a:rPr lang="en-US" dirty="0">
                <a:hlinkClick r:id="rId4"/>
              </a:rPr>
              <a:t>Forgot your password</a:t>
            </a:r>
            <a:r>
              <a:rPr lang="en-US" dirty="0"/>
              <a:t>” and connect after with the </a:t>
            </a:r>
            <a:r>
              <a:rPr lang="en-US" b="1" dirty="0"/>
              <a:t>classic form. </a:t>
            </a:r>
            <a:endParaRPr lang="fr-FR" b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5608" y="3923608"/>
            <a:ext cx="3229319" cy="2746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7339" y="4138970"/>
            <a:ext cx="2512217" cy="21257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8815" y="4137300"/>
            <a:ext cx="2498322" cy="2127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327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6388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195A91"/>
              </a:solidFill>
            </a:endParaRPr>
          </a:p>
        </p:txBody>
      </p:sp>
      <p:sp>
        <p:nvSpPr>
          <p:cNvPr id="13316" name="ZoneTexte 4"/>
          <p:cNvSpPr txBox="1">
            <a:spLocks noChangeArrowheads="1"/>
          </p:cNvSpPr>
          <p:nvPr/>
        </p:nvSpPr>
        <p:spPr bwMode="auto">
          <a:xfrm>
            <a:off x="2170113" y="50800"/>
            <a:ext cx="9836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Good practices on Jira Software and Confluence 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92088"/>
            <a:ext cx="2103437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8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300" y="5038725"/>
            <a:ext cx="24257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 rot="16200000">
            <a:off x="-3135577" y="3231356"/>
            <a:ext cx="6565900" cy="487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for User – Confluence &amp; </a:t>
            </a:r>
            <a:r>
              <a:rPr lang="fr-FR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Jira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Software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2777" y="1246853"/>
            <a:ext cx="11282736" cy="51435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514283">
              <a:defRPr/>
            </a:pPr>
            <a:r>
              <a:rPr lang="en-US" alt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Good practices to start on these tools</a:t>
            </a:r>
            <a:endParaRPr lang="fr-FR" altLang="fr-F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12776" y="1945293"/>
            <a:ext cx="11133107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Put your First Name with the first letter in </a:t>
            </a:r>
            <a:r>
              <a:rPr lang="fr-FR" dirty="0"/>
              <a:t>capital </a:t>
            </a:r>
            <a:r>
              <a:rPr lang="fr-FR" dirty="0" err="1"/>
              <a:t>letter</a:t>
            </a:r>
            <a:r>
              <a:rPr lang="fr-FR" dirty="0"/>
              <a:t> and Last Name on </a:t>
            </a:r>
            <a:r>
              <a:rPr lang="fr-FR" dirty="0" err="1"/>
              <a:t>uppercase</a:t>
            </a:r>
            <a:r>
              <a:rPr lang="fr-FR" dirty="0"/>
              <a:t> in JIRA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Choose your </a:t>
            </a:r>
            <a:r>
              <a:rPr lang="en-US" b="1" dirty="0"/>
              <a:t>most beautiful picture of yourself </a:t>
            </a:r>
            <a:r>
              <a:rPr lang="en-US" dirty="0"/>
              <a:t>and put it on Confluence AND JIRA</a:t>
            </a:r>
            <a:br>
              <a:rPr lang="en-US" dirty="0"/>
            </a:br>
            <a:r>
              <a:rPr lang="en-US" i="1" dirty="0"/>
              <a:t>Your old profile image is no longer present on the tools. </a:t>
            </a:r>
            <a:endParaRPr lang="en-US" b="1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Fill in your profile information, this will allow your colleagues to know more about you 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Don’t use the old JIRA and Confluence.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b="1" dirty="0"/>
              <a:t>Where I can do that :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Your first and last name 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https://</a:t>
            </a:r>
            <a:r>
              <a:rPr lang="fr-FR" dirty="0">
                <a:hlinkClick r:id="rId5"/>
              </a:rPr>
              <a:t>jirabuild.keringapps.com/</a:t>
            </a:r>
            <a:r>
              <a:rPr lang="en-US" dirty="0">
                <a:hlinkClick r:id="rId5"/>
              </a:rPr>
              <a:t>secure/</a:t>
            </a:r>
            <a:r>
              <a:rPr lang="en-US" dirty="0" err="1">
                <a:hlinkClick r:id="rId5"/>
              </a:rPr>
              <a:t>ViewProfile.jspa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Your photo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On Jira : </a:t>
            </a:r>
            <a:r>
              <a:rPr lang="en-US" dirty="0">
                <a:hlinkClick r:id="rId5"/>
              </a:rPr>
              <a:t>https://</a:t>
            </a:r>
            <a:r>
              <a:rPr lang="fr-FR" dirty="0">
                <a:hlinkClick r:id="rId5"/>
              </a:rPr>
              <a:t>jirabuild.keringapps.com/</a:t>
            </a:r>
            <a:r>
              <a:rPr lang="en-US" dirty="0">
                <a:hlinkClick r:id="rId5"/>
              </a:rPr>
              <a:t>secure/</a:t>
            </a:r>
            <a:r>
              <a:rPr lang="en-US" dirty="0" err="1">
                <a:hlinkClick r:id="rId5"/>
              </a:rPr>
              <a:t>ViewProfile.jspa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On Confluence : </a:t>
            </a:r>
            <a:r>
              <a:rPr lang="en-US" dirty="0">
                <a:hlinkClick r:id="rId6"/>
              </a:rPr>
              <a:t>https://</a:t>
            </a:r>
            <a:r>
              <a:rPr lang="fr-FR" dirty="0">
                <a:hlinkClick r:id="rId6"/>
              </a:rPr>
              <a:t>confluence.keringapps.com</a:t>
            </a:r>
            <a:r>
              <a:rPr lang="en-US" dirty="0">
                <a:hlinkClick r:id="rId6"/>
              </a:rPr>
              <a:t>/users/profile/</a:t>
            </a:r>
            <a:r>
              <a:rPr lang="en-US" dirty="0" err="1">
                <a:hlinkClick r:id="rId6"/>
              </a:rPr>
              <a:t>editmyprofilepicture.action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Your info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/>
              <a:t>On Confluence : </a:t>
            </a:r>
            <a:r>
              <a:rPr lang="en-US" dirty="0">
                <a:hlinkClick r:id="rId7"/>
              </a:rPr>
              <a:t>https://confluence.keringapps.com/users/editmyprofile.action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46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6388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195A91"/>
              </a:solidFill>
            </a:endParaRPr>
          </a:p>
        </p:txBody>
      </p:sp>
      <p:sp>
        <p:nvSpPr>
          <p:cNvPr id="13316" name="ZoneTexte 4"/>
          <p:cNvSpPr txBox="1">
            <a:spLocks noChangeArrowheads="1"/>
          </p:cNvSpPr>
          <p:nvPr/>
        </p:nvSpPr>
        <p:spPr bwMode="auto">
          <a:xfrm>
            <a:off x="2170113" y="50800"/>
            <a:ext cx="9836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Support on Jira Software and Confluence 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92088"/>
            <a:ext cx="2103437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8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300" y="5038725"/>
            <a:ext cx="24257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 rot="16200000">
            <a:off x="-3135577" y="3231356"/>
            <a:ext cx="6565900" cy="487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for User – Confluence &amp; </a:t>
            </a:r>
            <a:r>
              <a:rPr lang="fr-FR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Jira</a:t>
            </a:r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Software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2777" y="1246853"/>
            <a:ext cx="11282736" cy="51435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514283">
              <a:defRPr/>
            </a:pPr>
            <a:r>
              <a:rPr lang="en-US" alt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Support on JIRA and Confluence</a:t>
            </a:r>
            <a:endParaRPr lang="fr-FR" altLang="fr-F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12777" y="1945293"/>
            <a:ext cx="1113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dirty="0" err="1"/>
              <a:t>Any</a:t>
            </a:r>
            <a:r>
              <a:rPr lang="fr-FR" dirty="0"/>
              <a:t> questions / </a:t>
            </a:r>
            <a:r>
              <a:rPr lang="fr-FR" dirty="0" err="1"/>
              <a:t>remarks</a:t>
            </a:r>
            <a:r>
              <a:rPr lang="fr-FR" dirty="0"/>
              <a:t> / feedback : </a:t>
            </a:r>
            <a:r>
              <a:rPr lang="fr-FR" b="1" dirty="0" err="1"/>
              <a:t>don’t</a:t>
            </a:r>
            <a:r>
              <a:rPr lang="fr-FR" b="1" dirty="0"/>
              <a:t> </a:t>
            </a:r>
            <a:r>
              <a:rPr lang="fr-FR" b="1" dirty="0" err="1"/>
              <a:t>hesitate</a:t>
            </a:r>
            <a:r>
              <a:rPr lang="fr-FR" b="1" dirty="0"/>
              <a:t> to contact us </a:t>
            </a:r>
            <a:r>
              <a:rPr lang="fr-FR" dirty="0"/>
              <a:t>!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17538" y="2327475"/>
            <a:ext cx="69487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hlinkClick r:id="rId5"/>
              </a:rPr>
              <a:t>keringtechcollaborativetool@kering.com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9724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4175" y="546100"/>
            <a:ext cx="11487150" cy="5741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27651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700" y="2613025"/>
            <a:ext cx="4354513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60075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7500DF9902AB43AE944A9E9BAC623A" ma:contentTypeVersion="2" ma:contentTypeDescription="Crée un document." ma:contentTypeScope="" ma:versionID="ffd868f6c58197e52106f2d3497b7197">
  <xsd:schema xmlns:xsd="http://www.w3.org/2001/XMLSchema" xmlns:xs="http://www.w3.org/2001/XMLSchema" xmlns:p="http://schemas.microsoft.com/office/2006/metadata/properties" xmlns:ns2="56c0af35-8d5a-4d26-bcd6-b7b6e606930e" targetNamespace="http://schemas.microsoft.com/office/2006/metadata/properties" ma:root="true" ma:fieldsID="61b4ecef53d54fa134d90bf6252b4cc8" ns2:_="">
    <xsd:import namespace="56c0af35-8d5a-4d26-bcd6-b7b6e606930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c0af35-8d5a-4d26-bcd6-b7b6e60693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F4DDE7-66D3-4B15-9A90-7DA432AD32FB}">
  <ds:schemaRefs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56c0af35-8d5a-4d26-bcd6-b7b6e606930e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15CA423-20E8-4553-9F92-C95818ADEE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E40A06-4537-4E20-A0D8-12D9F33BC5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c0af35-8d5a-4d26-bcd6-b7b6e60693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</Words>
  <Application>Microsoft Office PowerPoint</Application>
  <PresentationFormat>Grand écran</PresentationFormat>
  <Paragraphs>69</Paragraphs>
  <Slides>8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starclay-09</dc:creator>
  <cp:lastModifiedBy>FLYE SAINTE MARIE Paul</cp:lastModifiedBy>
  <cp:revision>85</cp:revision>
  <dcterms:created xsi:type="dcterms:W3CDTF">2017-09-11T07:14:50Z</dcterms:created>
  <dcterms:modified xsi:type="dcterms:W3CDTF">2018-09-25T13:37:40Z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0x010100357500DF9902AB43AE944A9E9BAC623A</vt:lpwstr>
  </property>
</Properties>
</file>